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0" r:id="rId2"/>
  </p:sldMasterIdLst>
  <p:handoutMasterIdLst>
    <p:handoutMasterId r:id="rId12"/>
  </p:handoutMasterIdLst>
  <p:sldIdLst>
    <p:sldId id="341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</p:sldIdLst>
  <p:sldSz cx="9144000" cy="6858000" type="screen4x3"/>
  <p:notesSz cx="6743700" cy="98552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/>
    <p:restoredTop sz="50000" autoAdjust="0"/>
  </p:normalViewPr>
  <p:slideViewPr>
    <p:cSldViewPr>
      <p:cViewPr varScale="1">
        <p:scale>
          <a:sx n="131" d="100"/>
          <a:sy n="131" d="100"/>
        </p:scale>
        <p:origin x="16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BF53E88F-F166-4A29-AF4A-F790F95347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BE3E9D-F378-4176-AC81-6DF672EC71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500BB62-E228-4838-BDC2-A5C0F08C9FC5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88E19443-7151-4D4E-9C40-1A00D6EEB1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22588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E23AE4DC-7718-4286-A8E9-27EC51B09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9525" y="9361488"/>
            <a:ext cx="2922588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99FE5F-431A-4439-9EC1-4ED7508ECC6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4711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A01231E-498B-45AF-A0F5-0AB36A84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F3B3-C056-4556-A66A-57B5144F1BAA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8B53403-CCE5-4670-AFD3-1279A75D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DC872DD-EE5C-431B-A247-682F5CA6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C01F-2B29-4486-9289-A17400F0F25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0119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9B9B9BC-5970-44C8-9FBA-BA0473D2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4BFF-8A1A-426A-8FFC-6828EC2504FD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7BE1246-4D90-48CD-B4A1-DC1102DE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20267E1-CC7F-41C9-9BCB-33B7FEA6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18EA-2A82-421B-BF46-77A51FDC34E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86724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E31DD03-0BE8-4C69-A8C3-6834DF8F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67D2-3192-4714-A748-81F75E5D6249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3054AEA-2ED2-4E74-B1B6-CD4ADD76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D074668-59F0-4F20-A57F-DB899FF8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1A81-A0DC-43C1-890C-80BEF23B1FF6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58977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387428-DA33-4E86-9F79-7399911A6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E5BFE7-92B2-4D65-9CCF-F0DBFF66C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416630-FE52-44C2-B438-36B9C3FBF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90B3-5FD7-404A-A2F7-04612D288A63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22074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2EF9C7-797F-4CB4-9448-99201DB7B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3EB23-CBDA-422E-A7DC-D5B0AE22C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1A0149-4D34-4ADD-BD54-AA246B145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91F9-80A6-423D-8174-690312DA7996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95567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40EB38-15B7-4945-AEA7-6E9E6FDDA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DF058D-D8A8-438F-88AB-02FDCC323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24845-85F5-49F6-BE22-4272BD64A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3F53-FF86-4752-AD7F-D724D6BDAEDB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3246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CD51F-FD95-4F17-BE14-DEA0ABB69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1BFE1-33B5-4872-92D6-5D68E7390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6F4DB-CA60-45C4-8AC9-7187B465F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DAE7-48BA-4D92-BDB7-6EBACBF3CCBA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12476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8874F4-908E-4717-B5F6-55A30BE35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94A004-B07A-4CE7-BF61-42B15103B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B798A0-4153-4DB6-8DB9-F50D3B7A8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63850-0DCD-496E-AB6F-571F4D916C08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62285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05B236-8F2B-4AC0-A4CA-4631CBCDA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C34BF4-66AC-41F1-80A6-F3A2FC06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F56140-C096-4632-88C4-5180BFA8C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A07D6-B44D-4DBF-A6D2-CA1E504F8916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781634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675E2C-95CB-4E20-AEAD-DFE988A15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CB627C-EB7E-458E-AAF7-9AE28E45D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E38403-075B-4A5F-9474-0F5D02220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1FA6-D83D-4E7A-B530-9A96B9B18A84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06550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ED1D34-3D58-487E-B666-B824F1A78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33F8D-7B1E-4D32-BE64-B23B423D4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63D737-9700-45CF-88B3-F03DA28C0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2285-024E-4B16-892E-9B698F86187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21989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90BB363-2367-4EC5-83B3-77337DDC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6F00-9E88-4E98-A3BF-F034E3B3808F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B2865CB-7B13-4C10-BC1D-45F92D11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8B52490-FBB3-4DC6-A287-7CEE6112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821F-5AF7-43A0-BF1F-5B57C6D6F211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039812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6761DC-D370-46FF-B440-6281F1D62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44418-FF32-4AF5-A833-B832F67BC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78C27-D2F2-4E3A-9E82-61B81D430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2CDE-9608-4A22-A7AA-4556D02405C4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636830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BDD1B-51C6-4C0C-A3C8-8427ADDB4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6144DB-B50B-4C08-817A-851F34A9E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39D9F3-3026-4803-A98D-BE4C7DFC5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52A7-2C20-42D9-A792-1061E4FC508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8444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FA0565-6240-4463-8BB2-1F12CA9EB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DF13B-684F-4CDD-BE27-9947A36D1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3A7A7B-F386-4B93-BB4C-730D97B65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1B96-21A4-4499-8D39-0A1A594718CF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978010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77724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169988" y="4079875"/>
            <a:ext cx="77724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BD2AF540-EF9C-49AE-8E68-E97B26D8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EF480DFF-4491-48AF-9A7A-0293AD11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DD2234C8-F847-41DC-B5A0-2E79FEDD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7B35A-1E83-4ACC-AD1D-CBC0B0A9775E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4299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2785B7F-331A-4848-A450-18C11D47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21DC-1E0A-40D6-AB18-FB5A804B5EE9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E9A612A-0372-4E67-B0BA-5F4039C5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8C63AD-F4A7-44FC-9CC3-0A0EE244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41352-A13B-474F-8CC8-F5070C2BBEA6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5290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5100C06-DC46-49DE-8E71-25830EEF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6CC6-EF91-4250-9A58-3E50E3CC012F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C39C574-B126-4DA1-859A-7EE03710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37F114A-CB0C-41DF-93F2-3B4B51C1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D8B6-BB38-419D-8D07-28B14FE3C82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2204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063DCB35-12AC-421B-904B-5E3A0800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50EB-EE10-481E-BA2B-E2151EB503FB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301DD924-CFE4-4B80-AC08-B7814E02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8B24F25D-39B4-412B-B732-782344FF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DF31-DC30-491D-9F34-080A937688B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80149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41D49361-752F-45D8-93A4-45159216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5B6E-10D7-4E65-A663-3C72850E48B1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225799A6-D2D1-4E11-97BC-AFE7BC05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47EDA9E7-3D4F-4EC0-BD27-0F47C9DB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EE03-A2AB-4660-A794-DBF22D79443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2343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37A6C719-5878-4F9B-A431-0D3B00CD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EDC4-B398-4292-ABA1-7A003549E407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AEEEACF6-A00F-4DD2-968E-485AE55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49F94017-079B-44E1-9019-EDB3B3AA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8CB0-C1D9-4B1E-AAEF-196D5AE98091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17161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7D520E4-CE68-488F-947A-DFDFFC01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8AF0-08F6-4319-BF29-137AD6F9F7C8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0397F9D-456C-469C-B271-9384E3CD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BE51967-473D-40C5-AEEB-2D8D5CA3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A4C0-5967-4A97-AA72-94A8BE06F94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64406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B61C532-139E-48D0-A9FC-419B4CE3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E37F-5296-4CD0-B673-89079508992A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DF1AA6E-DA52-44F9-8F5E-2FEF7DED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885AAE0C-4C23-41E8-8049-BAA22099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AF4A-9D6C-452F-8940-3FF1F909FD5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6085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2C5AB7F9-278E-4893-8515-8C0DFC02AC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F66A2EB2-26CA-48B4-B047-59D67E9F0E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4CC9BB5-889C-4445-BC31-B98B2E94E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89020D4-9062-4A38-B038-D8BCF0EFD626}" type="datetime1">
              <a:rPr lang="es-ES"/>
              <a:pPr>
                <a:defRPr/>
              </a:pPr>
              <a:t>8/2/22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36FFDB8-0CF8-4E37-A913-FBD887BD1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EA7E8D1-5664-456E-8BC0-B62845821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DC22DB-841D-4331-84BF-24003495587A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FB8BE12-F628-433F-A90E-1FDBA5F10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Haga clic para cambiar el estilo de título	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9B11CA0-ADD1-4822-9021-82E289C85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Haga clic para modificar el estilo de texto del patrón</a:t>
            </a:r>
          </a:p>
          <a:p>
            <a:pPr lvl="1"/>
            <a:r>
              <a:rPr lang="en-US" altLang="es-MX"/>
              <a:t>Segundo nivel</a:t>
            </a:r>
          </a:p>
          <a:p>
            <a:pPr lvl="2"/>
            <a:r>
              <a:rPr lang="en-US" altLang="es-MX"/>
              <a:t>Tercer nivel</a:t>
            </a:r>
          </a:p>
          <a:p>
            <a:pPr lvl="3"/>
            <a:r>
              <a:rPr lang="en-US" altLang="es-MX"/>
              <a:t>Cuarto nivel</a:t>
            </a:r>
          </a:p>
          <a:p>
            <a:pPr lvl="4"/>
            <a:r>
              <a:rPr lang="en-US" altLang="es-MX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E8EAF7-7B48-445A-ACCC-9999A8671F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7E6727-BE70-4501-AE1C-E0A9BB42DE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7F42E4-BB6F-4517-8B67-B186FA38B2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AB8FBD-F2F3-49B4-89FB-4D6A1FE682C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rGerardoGonzalezGzz" TargetMode="External"/><Relationship Id="rId2" Type="http://schemas.openxmlformats.org/officeDocument/2006/relationships/hyperlink" Target="http://drgerardogonzalez.mx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instagram.com/dr.gerardogzz/?hl=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4881F4-ECB5-B04F-9313-DEC5989931C7}"/>
              </a:ext>
            </a:extLst>
          </p:cNvPr>
          <p:cNvSpPr txBox="1"/>
          <p:nvPr/>
        </p:nvSpPr>
        <p:spPr>
          <a:xfrm>
            <a:off x="395536" y="1268760"/>
            <a:ext cx="8136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DR. MED. JOSÉ GERARDO GONZÁLEZ GONZÁLEZ</a:t>
            </a:r>
          </a:p>
          <a:p>
            <a:endParaRPr lang="es-MX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Soy Tamaulipeco</a:t>
            </a:r>
            <a:b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s-MX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Cel: 818-280-7628</a:t>
            </a:r>
            <a:b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s-MX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MX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Página web: </a:t>
            </a:r>
            <a:r>
              <a:rPr lang="es-MX" sz="20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http://drgerardogonzalez.mx/</a:t>
            </a:r>
            <a:endParaRPr lang="es-MX" sz="2000" dirty="0">
              <a:solidFill>
                <a:srgbClr val="FFC000"/>
              </a:solidFill>
            </a:endParaRPr>
          </a:p>
          <a:p>
            <a:endParaRPr lang="es-MX" sz="2000" dirty="0"/>
          </a:p>
          <a:p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Facebook: </a:t>
            </a:r>
            <a:r>
              <a:rPr lang="es-MX" sz="2000" dirty="0">
                <a:solidFill>
                  <a:srgbClr val="FFC000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https://www.facebook.com/DrGerardoGonzalezGzz</a:t>
            </a:r>
            <a:endParaRPr lang="es-MX" sz="20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</a:t>
            </a:r>
          </a:p>
          <a:p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Instagram: </a:t>
            </a:r>
            <a:r>
              <a:rPr lang="es-MX" sz="2000" dirty="0">
                <a:solidFill>
                  <a:srgbClr val="FFC000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https://www.instagram.com/dr.gerardogzz</a:t>
            </a:r>
            <a:endParaRPr lang="es-MX" sz="20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B84B99-96CC-5946-BC44-4226C524E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14936"/>
            <a:ext cx="422176" cy="4221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DE9C72-A03D-6946-B55A-E29801DCF6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336" y="4653136"/>
            <a:ext cx="410368" cy="41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4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>
            <a:extLst>
              <a:ext uri="{FF2B5EF4-FFF2-40B4-BE49-F238E27FC236}">
                <a16:creationId xmlns:a16="http://schemas.microsoft.com/office/drawing/2014/main" id="{19ABFA51-7F87-4A35-9B59-6EDC2DEA7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alt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48DB62-A721-4509-A2FA-D26FFAF2C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s-ES"/>
          </a:p>
        </p:txBody>
      </p:sp>
      <p:pic>
        <p:nvPicPr>
          <p:cNvPr id="43011" name="Imagen 3" descr="Jackson Brown_Mesa de trabajo 1.jpg">
            <a:extLst>
              <a:ext uri="{FF2B5EF4-FFF2-40B4-BE49-F238E27FC236}">
                <a16:creationId xmlns:a16="http://schemas.microsoft.com/office/drawing/2014/main" id="{74BA917A-1B1B-4752-9AF5-9954ED72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>
            <a:extLst>
              <a:ext uri="{FF2B5EF4-FFF2-40B4-BE49-F238E27FC236}">
                <a16:creationId xmlns:a16="http://schemas.microsoft.com/office/drawing/2014/main" id="{9CBA9F01-5702-4D18-A30A-2C387BF4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16789" r="22223" b="10001"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E2BED197-CE86-4164-93C1-550E39EE5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t="17162" r="22362" b="9877"/>
          <a:stretch>
            <a:fillRect/>
          </a:stretch>
        </p:blipFill>
        <p:spPr bwMode="auto">
          <a:xfrm>
            <a:off x="-349250" y="-315913"/>
            <a:ext cx="9842500" cy="75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>
            <a:extLst>
              <a:ext uri="{FF2B5EF4-FFF2-40B4-BE49-F238E27FC236}">
                <a16:creationId xmlns:a16="http://schemas.microsoft.com/office/drawing/2014/main" id="{8CA145D2-FFA0-4A79-BFEE-1DEA368E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6913" r="22362" b="9628"/>
          <a:stretch>
            <a:fillRect/>
          </a:stretch>
        </p:blipFill>
        <p:spPr bwMode="auto">
          <a:xfrm>
            <a:off x="-314325" y="-387350"/>
            <a:ext cx="9855200" cy="75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>
            <a:extLst>
              <a:ext uri="{FF2B5EF4-FFF2-40B4-BE49-F238E27FC236}">
                <a16:creationId xmlns:a16="http://schemas.microsoft.com/office/drawing/2014/main" id="{8558073A-47B2-4010-9D68-22B0A9ED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t="16505" r="22430" b="9421"/>
          <a:stretch>
            <a:fillRect/>
          </a:stretch>
        </p:blipFill>
        <p:spPr bwMode="auto">
          <a:xfrm>
            <a:off x="-342900" y="-315913"/>
            <a:ext cx="9829800" cy="76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>
            <a:extLst>
              <a:ext uri="{FF2B5EF4-FFF2-40B4-BE49-F238E27FC236}">
                <a16:creationId xmlns:a16="http://schemas.microsoft.com/office/drawing/2014/main" id="{8C1953FB-E0AB-4BEE-8297-313B5996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0" t="16420" r="22430" b="9630"/>
          <a:stretch>
            <a:fillRect/>
          </a:stretch>
        </p:blipFill>
        <p:spPr bwMode="auto">
          <a:xfrm>
            <a:off x="-387350" y="-387350"/>
            <a:ext cx="9855200" cy="760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>
            <a:extLst>
              <a:ext uri="{FF2B5EF4-FFF2-40B4-BE49-F238E27FC236}">
                <a16:creationId xmlns:a16="http://schemas.microsoft.com/office/drawing/2014/main" id="{FADEA325-8A44-44CE-817C-800373A4E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17036" r="22292" b="9506"/>
          <a:stretch>
            <a:fillRect/>
          </a:stretch>
        </p:blipFill>
        <p:spPr bwMode="auto">
          <a:xfrm>
            <a:off x="-374650" y="-387350"/>
            <a:ext cx="9893300" cy="75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>
            <a:extLst>
              <a:ext uri="{FF2B5EF4-FFF2-40B4-BE49-F238E27FC236}">
                <a16:creationId xmlns:a16="http://schemas.microsoft.com/office/drawing/2014/main" id="{E391FC2D-FE76-4F25-BDCB-E6991007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6420" r="22362" b="10001"/>
          <a:stretch>
            <a:fillRect/>
          </a:stretch>
        </p:blipFill>
        <p:spPr bwMode="auto">
          <a:xfrm>
            <a:off x="-355600" y="0"/>
            <a:ext cx="9855200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2521</TotalTime>
  <Words>52</Words>
  <Application>Microsoft Macintosh PowerPoint</Application>
  <PresentationFormat>Presentación en pantalla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Tema de Office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ElOso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DISCUSIÓN DE ENDOCRINOLOGÍA</dc:title>
  <dc:creator>Maquina1</dc:creator>
  <cp:lastModifiedBy>Microsoft Office User</cp:lastModifiedBy>
  <cp:revision>235</cp:revision>
  <dcterms:created xsi:type="dcterms:W3CDTF">2010-08-05T04:47:36Z</dcterms:created>
  <dcterms:modified xsi:type="dcterms:W3CDTF">2022-02-08T16:35:05Z</dcterms:modified>
</cp:coreProperties>
</file>